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8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0FFACD-5D05-4E5E-9BE0-F22F1F99795B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49ADF4-C454-4DA8-8946-AAF48F2D3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2020 West Fine Arts Trip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13-19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7408333" cy="4038600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u="sng" dirty="0"/>
              <a:t>Do’s</a:t>
            </a:r>
            <a:endParaRPr lang="en-US" sz="3800" dirty="0"/>
          </a:p>
          <a:p>
            <a:pPr lvl="0"/>
            <a:r>
              <a:rPr lang="en-US" sz="3800" dirty="0"/>
              <a:t>Go to student’s rooms each night and talk about day’s activities as well as next day’s activities keeping in mind what to bring, what time and where to meet and what to expect.</a:t>
            </a:r>
          </a:p>
          <a:p>
            <a:pPr lvl="0"/>
            <a:r>
              <a:rPr lang="en-US" sz="3800" dirty="0"/>
              <a:t>Give positive support to the group especially after a performance.</a:t>
            </a:r>
          </a:p>
          <a:p>
            <a:pPr lvl="0"/>
            <a:r>
              <a:rPr lang="en-US" sz="3800" dirty="0"/>
              <a:t>Provide constructive comments and be fair.</a:t>
            </a:r>
          </a:p>
          <a:p>
            <a:pPr lvl="0"/>
            <a:r>
              <a:rPr lang="en-US" sz="3800" dirty="0"/>
              <a:t>Show trust by giving students some freedom where possible.</a:t>
            </a:r>
          </a:p>
          <a:p>
            <a:pPr lvl="0"/>
            <a:r>
              <a:rPr lang="en-US" sz="3800" dirty="0"/>
              <a:t>Be genuinely interested in your students as you get to know them.</a:t>
            </a:r>
          </a:p>
          <a:p>
            <a:pPr lvl="0"/>
            <a:r>
              <a:rPr lang="en-US" sz="3800" dirty="0"/>
              <a:t>Provide an outlet for students to talk over problems.</a:t>
            </a:r>
          </a:p>
          <a:p>
            <a:pPr lvl="0"/>
            <a:r>
              <a:rPr lang="en-US" sz="3800" dirty="0"/>
              <a:t>Enjoy yourself and remember that your responsibility is to the group.</a:t>
            </a:r>
          </a:p>
          <a:p>
            <a:pPr lvl="0"/>
            <a:r>
              <a:rPr lang="en-US" sz="3800" dirty="0"/>
              <a:t>Set a good example always.  Students will mirror what they see.</a:t>
            </a:r>
          </a:p>
          <a:p>
            <a:pPr lvl="0"/>
            <a:r>
              <a:rPr lang="en-US" sz="3800" dirty="0"/>
              <a:t>Help dispel rumors by investigating.</a:t>
            </a:r>
          </a:p>
          <a:p>
            <a:pPr lvl="0"/>
            <a:r>
              <a:rPr lang="en-US" sz="3800" dirty="0"/>
              <a:t>Be consistent with the rules and regulations of the group.</a:t>
            </a:r>
          </a:p>
          <a:p>
            <a:pPr lvl="0"/>
            <a:r>
              <a:rPr lang="en-US" sz="3800" dirty="0"/>
              <a:t>Support and encourage your director.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Chaperones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8800"/>
            <a:ext cx="7408333" cy="4525963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u="sng" dirty="0"/>
              <a:t>Do Not’s</a:t>
            </a:r>
            <a:endParaRPr lang="en-US" sz="2900" dirty="0"/>
          </a:p>
          <a:p>
            <a:pPr lvl="0"/>
            <a:r>
              <a:rPr lang="en-US" sz="2900" dirty="0"/>
              <a:t>Complain in front of the students.</a:t>
            </a:r>
          </a:p>
          <a:p>
            <a:pPr lvl="0"/>
            <a:r>
              <a:rPr lang="en-US" sz="2900" dirty="0"/>
              <a:t>Enter a student’s room without knocking first.</a:t>
            </a:r>
          </a:p>
          <a:p>
            <a:pPr lvl="0"/>
            <a:r>
              <a:rPr lang="en-US" sz="2900" dirty="0"/>
              <a:t>Take matters into your own hands when rules are broken.</a:t>
            </a:r>
          </a:p>
          <a:p>
            <a:pPr lvl="0"/>
            <a:r>
              <a:rPr lang="en-US" sz="2900" dirty="0"/>
              <a:t>Create a “power struggle” between other chaperones.</a:t>
            </a:r>
          </a:p>
          <a:p>
            <a:pPr lvl="0"/>
            <a:r>
              <a:rPr lang="en-US" sz="2900" dirty="0"/>
              <a:t>Grant extra favors to those under your direct supervision.</a:t>
            </a:r>
          </a:p>
          <a:p>
            <a:pPr lvl="0"/>
            <a:r>
              <a:rPr lang="en-US" sz="2900" dirty="0"/>
              <a:t>Criticize the </a:t>
            </a:r>
            <a:r>
              <a:rPr lang="en-US" sz="2900" dirty="0" smtClean="0"/>
              <a:t>director/bus drivers </a:t>
            </a:r>
            <a:r>
              <a:rPr lang="en-US" sz="2900" dirty="0"/>
              <a:t>or change policies.</a:t>
            </a:r>
          </a:p>
          <a:p>
            <a:pPr lvl="0"/>
            <a:r>
              <a:rPr lang="en-US" sz="2900" dirty="0"/>
              <a:t>Pamper students.  They want to be treated like adults.</a:t>
            </a:r>
          </a:p>
          <a:p>
            <a:pPr lvl="0"/>
            <a:r>
              <a:rPr lang="en-US" sz="2900" dirty="0"/>
              <a:t>Favor or crowd your son/daughter on the trip.</a:t>
            </a:r>
          </a:p>
          <a:p>
            <a:pPr lvl="0"/>
            <a:r>
              <a:rPr lang="en-US" sz="2900" dirty="0"/>
              <a:t>Engage in negative behavior when students are present.</a:t>
            </a:r>
          </a:p>
          <a:p>
            <a:endParaRPr lang="en-US" sz="2900" dirty="0" smtClean="0"/>
          </a:p>
          <a:p>
            <a:r>
              <a:rPr lang="en-US" sz="2900" b="1" u="sng" dirty="0" smtClean="0"/>
              <a:t>Other </a:t>
            </a:r>
            <a:r>
              <a:rPr lang="en-US" sz="2900" b="1" u="sng" dirty="0"/>
              <a:t>duties will include:</a:t>
            </a:r>
          </a:p>
          <a:p>
            <a:pPr lvl="0"/>
            <a:r>
              <a:rPr lang="en-US" sz="2900" dirty="0"/>
              <a:t>Take attendance every time we load a bus.</a:t>
            </a:r>
          </a:p>
          <a:p>
            <a:pPr lvl="0"/>
            <a:r>
              <a:rPr lang="en-US" sz="2900" dirty="0"/>
              <a:t>Perform room checks at curfew.</a:t>
            </a:r>
          </a:p>
          <a:p>
            <a:pPr lvl="0"/>
            <a:r>
              <a:rPr lang="en-US" sz="2900" dirty="0"/>
              <a:t>Keep unfortunate situations under control until a </a:t>
            </a:r>
            <a:r>
              <a:rPr lang="en-US" sz="2900" dirty="0" smtClean="0"/>
              <a:t>director can </a:t>
            </a:r>
            <a:r>
              <a:rPr lang="en-US" sz="2900" dirty="0"/>
              <a:t>be reached.</a:t>
            </a:r>
          </a:p>
          <a:p>
            <a:pPr lvl="0"/>
            <a:r>
              <a:rPr lang="en-US" sz="2900" dirty="0"/>
              <a:t>Check student luggage prior to departure for inappropriate materials/substances.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Chaperones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>
            <a:normAutofit/>
          </a:bodyPr>
          <a:lstStyle/>
          <a:p>
            <a:r>
              <a:rPr lang="en-US" dirty="0" smtClean="0"/>
              <a:t>Orlando, Florida</a:t>
            </a:r>
            <a:br>
              <a:rPr lang="en-US" dirty="0" smtClean="0"/>
            </a:br>
            <a:r>
              <a:rPr lang="en-US" sz="3600" dirty="0" smtClean="0"/>
              <a:t>June 13-19 2020</a:t>
            </a:r>
            <a:endParaRPr lang="en-US" sz="3600" dirty="0"/>
          </a:p>
        </p:txBody>
      </p:sp>
      <p:pic>
        <p:nvPicPr>
          <p:cNvPr id="3" name="Picture 2" descr="Image result for orlando flor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255" y="2667000"/>
            <a:ext cx="5749145" cy="382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9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Day 1</a:t>
            </a:r>
          </a:p>
          <a:p>
            <a:pPr lvl="1"/>
            <a:r>
              <a:rPr lang="en-US" dirty="0" smtClean="0"/>
              <a:t>Drive to Florida</a:t>
            </a:r>
          </a:p>
          <a:p>
            <a:r>
              <a:rPr lang="en-US" u="sng" dirty="0" smtClean="0"/>
              <a:t>Day 2</a:t>
            </a:r>
            <a:endParaRPr lang="en-US" dirty="0" smtClean="0"/>
          </a:p>
          <a:p>
            <a:pPr lvl="1"/>
            <a:r>
              <a:rPr lang="en-US" dirty="0" smtClean="0"/>
              <a:t>Clearwater Beach in St. </a:t>
            </a:r>
            <a:r>
              <a:rPr lang="en-US" dirty="0" err="1" smtClean="0"/>
              <a:t>Petersberg</a:t>
            </a:r>
            <a:r>
              <a:rPr lang="en-US" dirty="0" smtClean="0"/>
              <a:t>, FL</a:t>
            </a:r>
          </a:p>
          <a:p>
            <a:pPr lvl="1"/>
            <a:r>
              <a:rPr lang="en-US" dirty="0" smtClean="0"/>
              <a:t>Check Into Hotel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Day 3</a:t>
            </a:r>
            <a:endParaRPr lang="en-US" dirty="0" smtClean="0"/>
          </a:p>
          <a:p>
            <a:pPr lvl="1"/>
            <a:r>
              <a:rPr lang="en-US" dirty="0"/>
              <a:t>Magic Kingdom</a:t>
            </a:r>
          </a:p>
          <a:p>
            <a:pPr lvl="1"/>
            <a:r>
              <a:rPr lang="en-US" dirty="0"/>
              <a:t>Happily Ever After Fireworks</a:t>
            </a:r>
          </a:p>
          <a:p>
            <a:r>
              <a:rPr lang="en-US" u="sng" dirty="0" smtClean="0"/>
              <a:t>Day 4</a:t>
            </a:r>
            <a:endParaRPr lang="en-US" dirty="0" smtClean="0"/>
          </a:p>
          <a:p>
            <a:pPr lvl="1"/>
            <a:r>
              <a:rPr lang="en-US" dirty="0" smtClean="0"/>
              <a:t>Kennedy Space Center</a:t>
            </a:r>
          </a:p>
          <a:p>
            <a:pPr lvl="1"/>
            <a:r>
              <a:rPr lang="en-US" dirty="0" smtClean="0"/>
              <a:t>Dinner at Hard Rock Cafe</a:t>
            </a:r>
          </a:p>
          <a:p>
            <a:pPr lvl="1"/>
            <a:r>
              <a:rPr lang="en-US" dirty="0" smtClean="0"/>
              <a:t>Blue Man Group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Itinerary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Day 5</a:t>
            </a:r>
          </a:p>
          <a:p>
            <a:pPr lvl="1"/>
            <a:r>
              <a:rPr lang="en-US" dirty="0" smtClean="0"/>
              <a:t>Universal Studios &amp; Universal Islands of Adventure</a:t>
            </a:r>
          </a:p>
          <a:p>
            <a:pPr lvl="1"/>
            <a:r>
              <a:rPr lang="en-US" dirty="0" smtClean="0"/>
              <a:t>Band Performance</a:t>
            </a:r>
          </a:p>
          <a:p>
            <a:pPr lvl="1"/>
            <a:r>
              <a:rPr lang="en-US" dirty="0" smtClean="0"/>
              <a:t>Orchestra &amp; Choir Workshops</a:t>
            </a:r>
          </a:p>
          <a:p>
            <a:r>
              <a:rPr lang="en-US" u="sng" dirty="0" smtClean="0"/>
              <a:t>Day 6</a:t>
            </a:r>
          </a:p>
          <a:p>
            <a:pPr lvl="1"/>
            <a:r>
              <a:rPr lang="en-US" dirty="0"/>
              <a:t>Universal Studios &amp; Universal Islands of Adventure</a:t>
            </a:r>
          </a:p>
          <a:p>
            <a:pPr lvl="1"/>
            <a:r>
              <a:rPr lang="en-US" dirty="0" smtClean="0"/>
              <a:t>Orchestra &amp; Choir Performances</a:t>
            </a:r>
          </a:p>
          <a:p>
            <a:pPr lvl="1"/>
            <a:r>
              <a:rPr lang="en-US" dirty="0" smtClean="0"/>
              <a:t>Band Workshop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Itinerary (almost done)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Day 7</a:t>
            </a:r>
          </a:p>
          <a:p>
            <a:pPr lvl="1"/>
            <a:r>
              <a:rPr lang="en-US" dirty="0" smtClean="0"/>
              <a:t>Drive Home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Itinerary (last 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No more than $1,200.</a:t>
            </a:r>
          </a:p>
          <a:p>
            <a:pPr lvl="2"/>
            <a:r>
              <a:rPr lang="en-US" dirty="0" smtClean="0"/>
              <a:t>Paid in 4 Installments</a:t>
            </a:r>
          </a:p>
          <a:p>
            <a:pPr lvl="3"/>
            <a:r>
              <a:rPr lang="en-US" dirty="0" smtClean="0"/>
              <a:t>October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$150</a:t>
            </a:r>
          </a:p>
          <a:p>
            <a:pPr lvl="3"/>
            <a:r>
              <a:rPr lang="en-US" dirty="0" smtClean="0"/>
              <a:t>November $350</a:t>
            </a:r>
          </a:p>
          <a:p>
            <a:pPr lvl="3"/>
            <a:r>
              <a:rPr lang="en-US" dirty="0" smtClean="0"/>
              <a:t>February $350</a:t>
            </a:r>
          </a:p>
          <a:p>
            <a:pPr lvl="3"/>
            <a:r>
              <a:rPr lang="en-US" dirty="0" smtClean="0"/>
              <a:t>April $350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of the Trip &amp; Important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7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need to be parent led.</a:t>
            </a:r>
            <a:endParaRPr lang="en-US" dirty="0"/>
          </a:p>
          <a:p>
            <a:pPr lvl="1"/>
            <a:r>
              <a:rPr lang="en-US" dirty="0" smtClean="0"/>
              <a:t>Candy Bars</a:t>
            </a:r>
          </a:p>
          <a:p>
            <a:pPr lvl="1"/>
            <a:r>
              <a:rPr lang="en-US" dirty="0" err="1" smtClean="0"/>
              <a:t>ButterBraids</a:t>
            </a:r>
            <a:endParaRPr lang="en-US" dirty="0" smtClean="0"/>
          </a:p>
          <a:p>
            <a:pPr lvl="1"/>
            <a:r>
              <a:rPr lang="en-US" dirty="0" smtClean="0"/>
              <a:t>Fruit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Taking a limited number of chaperones.</a:t>
            </a:r>
          </a:p>
          <a:p>
            <a:pPr lvl="1"/>
            <a:r>
              <a:rPr lang="en-US" dirty="0" smtClean="0"/>
              <a:t>Submit name for consideration here.</a:t>
            </a:r>
          </a:p>
          <a:p>
            <a:r>
              <a:rPr lang="en-US" dirty="0" smtClean="0"/>
              <a:t>Number accepted will be based on number of students attending and space on bus.</a:t>
            </a:r>
          </a:p>
          <a:p>
            <a:r>
              <a:rPr lang="en-US" dirty="0" smtClean="0"/>
              <a:t>Form needs to be filled out by September 25</a:t>
            </a:r>
            <a:r>
              <a:rPr lang="en-US" baseline="30000" dirty="0" smtClean="0"/>
              <a:t>th</a:t>
            </a:r>
            <a:r>
              <a:rPr lang="en-US" dirty="0" smtClean="0"/>
              <a:t> in order to be considered.</a:t>
            </a:r>
          </a:p>
          <a:p>
            <a:r>
              <a:rPr lang="en-US" dirty="0" smtClean="0"/>
              <a:t>Will have a background check done.</a:t>
            </a:r>
          </a:p>
          <a:p>
            <a:r>
              <a:rPr lang="en-US" dirty="0" smtClean="0"/>
              <a:t>Administrators will be part of the </a:t>
            </a:r>
            <a:r>
              <a:rPr lang="en-US" smtClean="0"/>
              <a:t>selection process.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Chaperones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3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2006</TotalTime>
  <Words>469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2020 West Fine Arts Trip</vt:lpstr>
      <vt:lpstr>Orlando, Florida June 13-19 2020</vt:lpstr>
      <vt:lpstr>Itinerary</vt:lpstr>
      <vt:lpstr>Itinerary (cont.)</vt:lpstr>
      <vt:lpstr>Itinerary (almost done)</vt:lpstr>
      <vt:lpstr>Itinerary (last one)</vt:lpstr>
      <vt:lpstr>Cost of the Trip &amp; Important Dates</vt:lpstr>
      <vt:lpstr>Fundraising Opportunities</vt:lpstr>
      <vt:lpstr>Chaperones</vt:lpstr>
      <vt:lpstr>Chaperones</vt:lpstr>
      <vt:lpstr>Chaperones (cont.)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East/West Fine Arts Trip</dc:title>
  <dc:creator>WCSD</dc:creator>
  <cp:lastModifiedBy>Kleinheinz, Daniel</cp:lastModifiedBy>
  <cp:revision>23</cp:revision>
  <cp:lastPrinted>2019-09-18T00:25:23Z</cp:lastPrinted>
  <dcterms:created xsi:type="dcterms:W3CDTF">2016-03-02T19:12:44Z</dcterms:created>
  <dcterms:modified xsi:type="dcterms:W3CDTF">2019-09-18T00:33:06Z</dcterms:modified>
</cp:coreProperties>
</file>